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Public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g/wVzJmyMG5kAbdOVI1pDzc0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24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customschemas.google.com/relationships/presentationmetadata" Target="meta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7" name="Google Shape;3677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8" name="Google Shape;369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4" name="Google Shape;370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5" y="225963"/>
            <a:ext cx="175200" cy="4248355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45" y="2390145"/>
            <a:ext cx="3689422" cy="7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“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</a:t>
            </a:r>
            <a:r>
              <a:rPr lang="en-US" dirty="0"/>
              <a:t>”</a:t>
            </a:r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590" y="0"/>
            <a:ext cx="55664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TO-DO PLANNER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1" y="1154901"/>
            <a:ext cx="4548587" cy="99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o-do planner is a valuable tool for organizing tasks, appointments, and goals, helping individuals manage their time efficiently and reduce stress.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offers a clear roadmap for daily and long-term tasks, enhancing productivity and focus in both personal and professional settings.</a:t>
            </a: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23880" y="-233375"/>
            <a:ext cx="8364262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64EC76-078E-B986-DF0A-00F3810E0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164351"/>
              </p:ext>
            </p:extLst>
          </p:nvPr>
        </p:nvGraphicFramePr>
        <p:xfrm>
          <a:off x="144711" y="2387891"/>
          <a:ext cx="4279525" cy="22127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937">
                  <a:extLst>
                    <a:ext uri="{9D8B030D-6E8A-4147-A177-3AD203B41FA5}">
                      <a16:colId xmlns:a16="http://schemas.microsoft.com/office/drawing/2014/main" val="4159414095"/>
                    </a:ext>
                  </a:extLst>
                </a:gridCol>
                <a:gridCol w="1688197">
                  <a:extLst>
                    <a:ext uri="{9D8B030D-6E8A-4147-A177-3AD203B41FA5}">
                      <a16:colId xmlns:a16="http://schemas.microsoft.com/office/drawing/2014/main" val="221920252"/>
                    </a:ext>
                  </a:extLst>
                </a:gridCol>
                <a:gridCol w="980391">
                  <a:extLst>
                    <a:ext uri="{9D8B030D-6E8A-4147-A177-3AD203B41FA5}">
                      <a16:colId xmlns:a16="http://schemas.microsoft.com/office/drawing/2014/main" val="3898031184"/>
                    </a:ext>
                  </a:extLst>
                </a:gridCol>
              </a:tblGrid>
              <a:tr h="4425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372370969"/>
                  </a:ext>
                </a:extLst>
              </a:tr>
              <a:tr h="442542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au721220205011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GOPINATH J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CB2_5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387562"/>
                  </a:ext>
                </a:extLst>
              </a:tr>
              <a:tr h="442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au721220205063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VISHNU M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CB2_5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27852"/>
                  </a:ext>
                </a:extLst>
              </a:tr>
              <a:tr h="442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au721220205304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KISHANKUMAR S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CB2_5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184432"/>
                  </a:ext>
                </a:extLst>
              </a:tr>
              <a:tr h="442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au721220205305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SYED ASHRAF N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CB2_5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691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f5d965ad35_0_1833"/>
          <p:cNvSpPr txBox="1">
            <a:spLocks noGrp="1"/>
          </p:cNvSpPr>
          <p:nvPr>
            <p:ph type="body" idx="1"/>
          </p:nvPr>
        </p:nvSpPr>
        <p:spPr>
          <a:xfrm>
            <a:off x="445775" y="615099"/>
            <a:ext cx="689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0B5394"/>
                </a:solidFill>
                <a:latin typeface="Montserrat ExtraBold"/>
                <a:ea typeface="Montserrat ExtraBold"/>
                <a:cs typeface="Times New Roman" panose="02020603050405020304" pitchFamily="18" charset="0"/>
                <a:sym typeface="Montserrat ExtraBold"/>
              </a:rPr>
              <a:t>Integrate the APIs to frontend to ensure the dynamic feature of website</a:t>
            </a: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8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 the HTML structure for your app.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Style the app using CSS for a visually appealing design.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interactivity and functionality using JavaScript.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 tasks dynamically, allowing users to add, complete, and delete tasks.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 task prioritization, due dates, and categories.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the app on various browsers and devices.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 the frontend on a web server or a hosting platform.</a:t>
            </a: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45773" y="237125"/>
            <a:ext cx="4184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Dynamic Frontend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89450" y="270361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23850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3641971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80" y="32457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0" name="Google Shape;3680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 flipH="1">
            <a:off x="9144000" y="0"/>
            <a:ext cx="13601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g2139e008f02_0_0"/>
          <p:cNvSpPr txBox="1"/>
          <p:nvPr/>
        </p:nvSpPr>
        <p:spPr>
          <a:xfrm>
            <a:off x="445779" y="3317963"/>
            <a:ext cx="2629800" cy="38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3679;g2139e008f02_0_0">
            <a:extLst>
              <a:ext uri="{FF2B5EF4-FFF2-40B4-BE49-F238E27FC236}">
                <a16:creationId xmlns:a16="http://schemas.microsoft.com/office/drawing/2014/main" id="{FBD01B48-3410-9F85-A46F-02B9A897D511}"/>
              </a:ext>
            </a:extLst>
          </p:cNvPr>
          <p:cNvSpPr txBox="1"/>
          <p:nvPr/>
        </p:nvSpPr>
        <p:spPr>
          <a:xfrm>
            <a:off x="445778" y="527232"/>
            <a:ext cx="8458191" cy="266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sz="13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Setup and Framework Selection:</a:t>
            </a:r>
            <a:endParaRPr lang="en-US" sz="13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sz="13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a backend technology (e.g., Node.js, Java) and set up your development environment.</a:t>
            </a:r>
          </a:p>
          <a:p>
            <a:pPr algn="just">
              <a:buFont typeface="+mj-lt"/>
              <a:buAutoNum type="arabicPeriod"/>
            </a:pPr>
            <a:r>
              <a:rPr lang="en-US" sz="13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and Data Management:</a:t>
            </a:r>
            <a:endParaRPr lang="en-US" sz="13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sz="13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 API routes for tasks and user management.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13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data models and set up a database for task storage.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13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CRUD operations (Create, Read, Update, Delete) for tasks.</a:t>
            </a:r>
          </a:p>
          <a:p>
            <a:pPr algn="just">
              <a:buFont typeface="+mj-lt"/>
              <a:buAutoNum type="arabicPeriod"/>
            </a:pPr>
            <a:r>
              <a:rPr lang="en-US" sz="13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Security (Optional):</a:t>
            </a:r>
            <a:endParaRPr lang="en-US" sz="13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sz="13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user authentication if necessary.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13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data security by handling input validation and addressing security vulnerabilities.</a:t>
            </a:r>
          </a:p>
          <a:p>
            <a:pPr algn="just">
              <a:buFont typeface="+mj-lt"/>
              <a:buAutoNum type="arabicPeriod"/>
            </a:pPr>
            <a:r>
              <a:rPr lang="en-US" sz="13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Testing, Deployment, and Documentation:</a:t>
            </a:r>
            <a:endParaRPr lang="en-US" sz="13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sz="13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 tests to verify the functionality of your backend.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13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 the backend to a server or cloud platform.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13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API documentation for client-side integration.</a:t>
            </a:r>
          </a:p>
        </p:txBody>
      </p:sp>
      <p:sp>
        <p:nvSpPr>
          <p:cNvPr id="3" name="Google Shape;3679;g2139e008f02_0_0">
            <a:extLst>
              <a:ext uri="{FF2B5EF4-FFF2-40B4-BE49-F238E27FC236}">
                <a16:creationId xmlns:a16="http://schemas.microsoft.com/office/drawing/2014/main" id="{6D6543C4-9054-046A-B3AF-4D4942330090}"/>
              </a:ext>
            </a:extLst>
          </p:cNvPr>
          <p:cNvSpPr txBox="1"/>
          <p:nvPr/>
        </p:nvSpPr>
        <p:spPr>
          <a:xfrm>
            <a:off x="445778" y="3237470"/>
            <a:ext cx="8458190" cy="176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backend for a to-do planner serves as the engine that powers the application. It involves setting up a web server, defining API routes for managing tasks and potentially implementing user authentication. Data models are created to structure task data, which is stored in a database. Security measures are implemented to prevent vulnerabilities, and rigorous testing ensures the system's reliability. The backend is deployed to a hosting platform, and API documentation is provided for integration. It acts as the central hub for managing tasks and ensuring the application's functionality.</a:t>
            </a:r>
            <a:endParaRPr lang="en-GB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7" name="Google Shape;3687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1" name="Google Shape;3701;p212"/>
          <p:cNvSpPr txBox="1">
            <a:spLocks noGrp="1"/>
          </p:cNvSpPr>
          <p:nvPr>
            <p:ph type="body" idx="2"/>
          </p:nvPr>
        </p:nvSpPr>
        <p:spPr>
          <a:xfrm>
            <a:off x="3856155" y="1466090"/>
            <a:ext cx="312757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sz="1400" b="0" i="0" dirty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https://github.com/20ita11/Task4_Backend</a:t>
            </a:r>
          </a:p>
          <a:p>
            <a:pPr marL="0" indent="0"/>
            <a:r>
              <a:rPr lang="en-IN" sz="1400" b="0" i="0" dirty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https://github.com/kishame/Task4_Backend</a:t>
            </a:r>
          </a:p>
          <a:p>
            <a:pPr marL="0" indent="0"/>
            <a:r>
              <a:rPr lang="en-IN" sz="1400" b="0" i="0" dirty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https://github.com/syedashraf22/Task4_Backend</a:t>
            </a:r>
          </a:p>
          <a:p>
            <a:pPr marL="0" indent="0"/>
            <a:r>
              <a:rPr lang="en-IN" sz="1400" b="0" i="0" dirty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https://github.com/vishnu-46/Task4_Backend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544</Words>
  <Application>Microsoft Office PowerPoint</Application>
  <PresentationFormat>On-screen Show (16:9)</PresentationFormat>
  <Paragraphs>71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Wingdings</vt:lpstr>
      <vt:lpstr>Söhne</vt:lpstr>
      <vt:lpstr>Times New Roman</vt:lpstr>
      <vt:lpstr>EB Garamond ExtraBold</vt:lpstr>
      <vt:lpstr>Montserrat ExtraBold</vt:lpstr>
      <vt:lpstr>Calibri</vt:lpstr>
      <vt:lpstr>EB Garamond Medium</vt:lpstr>
      <vt:lpstr>EB Garamond</vt:lpstr>
      <vt:lpstr>Public Sans</vt:lpstr>
      <vt:lpstr>Noto Sans Symbols</vt:lpstr>
      <vt:lpstr>Arial</vt:lpstr>
      <vt:lpstr>Simple Light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karthick kumar S</cp:lastModifiedBy>
  <cp:revision>4</cp:revision>
  <dcterms:created xsi:type="dcterms:W3CDTF">2020-08-13T11:21:46Z</dcterms:created>
  <dcterms:modified xsi:type="dcterms:W3CDTF">2023-11-08T09:54:22Z</dcterms:modified>
</cp:coreProperties>
</file>